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390670262a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1390670262a_1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515ad8f740_3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1515ad8f740_3_14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515ad8f740_3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1515ad8f740_3_15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515ad8f740_3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1515ad8f740_3_15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515ad8f740_3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g1515ad8f740_3_16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515ad8f740_3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1515ad8f740_3_17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515ad8f740_3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1515ad8f740_3_17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515ad8f740_3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1515ad8f740_3_18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515ad8f740_3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1515ad8f740_3_19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390670262a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1390670262a_1_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390670262a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1390670262a_1_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515ad8f740_3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1515ad8f740_3_10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515ad8f740_3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1515ad8f740_3_1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515ad8f740_3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1515ad8f740_3_1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515ad8f740_3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g1515ad8f740_3_1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515ad8f740_3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1515ad8f740_3_13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515ad8f740_3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g1515ad8f740_3_13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6" name="Google Shape;86;p18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is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-66053"/>
            <a:ext cx="9147600" cy="37968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3535251" y="1745563"/>
            <a:ext cx="5283600" cy="1993200"/>
          </a:xfrm>
          <a:prstGeom prst="rect">
            <a:avLst/>
          </a:prstGeom>
          <a:noFill/>
          <a:ln>
            <a:noFill/>
          </a:ln>
          <a:effectLst>
            <a:outerShdw blurRad="149987" algn="ctr" dir="8460000" dist="250190">
              <a:srgbClr val="000000">
                <a:alpha val="2784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500" u="none" cap="none" strike="noStrike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ēKran</a:t>
            </a:r>
            <a:endParaRPr sz="1100"/>
          </a:p>
        </p:txBody>
      </p:sp>
      <p:pic>
        <p:nvPicPr>
          <p:cNvPr descr="Monitoramento de rede" id="131" name="Google Shape;131;p25"/>
          <p:cNvPicPr preferRelativeResize="0"/>
          <p:nvPr/>
        </p:nvPicPr>
        <p:blipFill rotWithShape="1">
          <a:blip r:embed="rId3">
            <a:alphaModFix/>
          </a:blip>
          <a:srcRect b="44363" l="0" r="0" t="27503"/>
          <a:stretch/>
        </p:blipFill>
        <p:spPr>
          <a:xfrm>
            <a:off x="-1" y="3730721"/>
            <a:ext cx="9199935" cy="150933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5"/>
          <p:cNvSpPr txBox="1"/>
          <p:nvPr/>
        </p:nvSpPr>
        <p:spPr>
          <a:xfrm>
            <a:off x="4042610" y="1520710"/>
            <a:ext cx="1684500" cy="623400"/>
          </a:xfrm>
          <a:prstGeom prst="rect">
            <a:avLst/>
          </a:prstGeom>
          <a:noFill/>
          <a:ln>
            <a:noFill/>
          </a:ln>
          <a:effectLst>
            <a:outerShdw blurRad="57785" algn="ctr" dir="3180000" dist="33020">
              <a:srgbClr val="000000">
                <a:alpha val="298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3600" u="none" cap="none" strike="noStrike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Projeto</a:t>
            </a:r>
            <a:endParaRPr sz="1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4"/>
          <p:cNvSpPr/>
          <p:nvPr/>
        </p:nvSpPr>
        <p:spPr>
          <a:xfrm>
            <a:off x="0" y="0"/>
            <a:ext cx="7435516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34"/>
          <p:cNvSpPr txBox="1"/>
          <p:nvPr/>
        </p:nvSpPr>
        <p:spPr>
          <a:xfrm>
            <a:off x="3862138" y="4338158"/>
            <a:ext cx="3414935" cy="530914"/>
          </a:xfrm>
          <a:prstGeom prst="rect">
            <a:avLst/>
          </a:prstGeom>
          <a:noFill/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Product Backlog</a:t>
            </a:r>
            <a:endParaRPr sz="1100"/>
          </a:p>
        </p:txBody>
      </p:sp>
      <p:pic>
        <p:nvPicPr>
          <p:cNvPr descr="Tendências na advocacia: 10 mudanças que todo advogado precisa saber! -  Software Jurídico Software Jurídico Completo - ADVBOX" id="210" name="Google Shape;210;p34"/>
          <p:cNvPicPr preferRelativeResize="0"/>
          <p:nvPr/>
        </p:nvPicPr>
        <p:blipFill rotWithShape="1">
          <a:blip r:embed="rId3">
            <a:alphaModFix/>
          </a:blip>
          <a:srcRect b="188" l="67447" r="12035" t="-188"/>
          <a:stretch/>
        </p:blipFill>
        <p:spPr>
          <a:xfrm>
            <a:off x="7435516" y="-58366"/>
            <a:ext cx="1708484" cy="5205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072" y="539885"/>
            <a:ext cx="7277072" cy="3429740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5"/>
          <p:cNvSpPr/>
          <p:nvPr/>
        </p:nvSpPr>
        <p:spPr>
          <a:xfrm>
            <a:off x="0" y="0"/>
            <a:ext cx="9144000" cy="1342622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35"/>
          <p:cNvSpPr txBox="1"/>
          <p:nvPr/>
        </p:nvSpPr>
        <p:spPr>
          <a:xfrm>
            <a:off x="5353800" y="291932"/>
            <a:ext cx="3476110" cy="530914"/>
          </a:xfrm>
          <a:prstGeom prst="rect">
            <a:avLst/>
          </a:prstGeom>
          <a:noFill/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Protótipo de site</a:t>
            </a:r>
            <a:endParaRPr sz="1100"/>
          </a:p>
        </p:txBody>
      </p:sp>
      <p:pic>
        <p:nvPicPr>
          <p:cNvPr id="218" name="Google Shape;218;p35"/>
          <p:cNvPicPr preferRelativeResize="0"/>
          <p:nvPr/>
        </p:nvPicPr>
        <p:blipFill rotWithShape="1">
          <a:blip r:embed="rId3">
            <a:alphaModFix/>
          </a:blip>
          <a:srcRect b="-3034" l="-173" r="172" t="3034"/>
          <a:stretch/>
        </p:blipFill>
        <p:spPr>
          <a:xfrm>
            <a:off x="-43775" y="1342622"/>
            <a:ext cx="9209662" cy="4649329"/>
          </a:xfrm>
          <a:prstGeom prst="rect">
            <a:avLst/>
          </a:prstGeom>
          <a:noFill/>
          <a:ln>
            <a:noFill/>
          </a:ln>
          <a:effectLst>
            <a:outerShdw blurRad="190500" rotWithShape="0" algn="tl">
              <a:srgbClr val="000000">
                <a:alpha val="69803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36"/>
          <p:cNvSpPr txBox="1"/>
          <p:nvPr/>
        </p:nvSpPr>
        <p:spPr>
          <a:xfrm>
            <a:off x="-583660" y="4491884"/>
            <a:ext cx="6194471" cy="530914"/>
          </a:xfrm>
          <a:prstGeom prst="rect">
            <a:avLst/>
          </a:prstGeom>
          <a:noFill/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Modelagem lógica de dados</a:t>
            </a:r>
            <a:endParaRPr sz="1100"/>
          </a:p>
        </p:txBody>
      </p:sp>
      <p:pic>
        <p:nvPicPr>
          <p:cNvPr id="225" name="Google Shape;225;p36"/>
          <p:cNvPicPr preferRelativeResize="0"/>
          <p:nvPr/>
        </p:nvPicPr>
        <p:blipFill rotWithShape="1">
          <a:blip r:embed="rId3">
            <a:alphaModFix/>
          </a:blip>
          <a:srcRect b="4340" l="6920" r="4142" t="1435"/>
          <a:stretch/>
        </p:blipFill>
        <p:spPr>
          <a:xfrm>
            <a:off x="1524811" y="213464"/>
            <a:ext cx="6354914" cy="4094185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7"/>
          <p:cNvSpPr/>
          <p:nvPr/>
        </p:nvSpPr>
        <p:spPr>
          <a:xfrm>
            <a:off x="0" y="3800878"/>
            <a:ext cx="9144000" cy="1342622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7"/>
          <p:cNvSpPr/>
          <p:nvPr/>
        </p:nvSpPr>
        <p:spPr>
          <a:xfrm>
            <a:off x="0" y="-51071"/>
            <a:ext cx="9144000" cy="3975899"/>
          </a:xfrm>
          <a:prstGeom prst="rect">
            <a:avLst/>
          </a:prstGeom>
          <a:solidFill>
            <a:srgbClr val="00447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7"/>
          <p:cNvSpPr txBox="1"/>
          <p:nvPr/>
        </p:nvSpPr>
        <p:spPr>
          <a:xfrm>
            <a:off x="6264555" y="3975899"/>
            <a:ext cx="2338025" cy="992579"/>
          </a:xfrm>
          <a:prstGeom prst="rect">
            <a:avLst/>
          </a:prstGeom>
          <a:noFill/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Client Linux</a:t>
            </a:r>
            <a:endParaRPr sz="1100"/>
          </a:p>
        </p:txBody>
      </p:sp>
      <p:pic>
        <p:nvPicPr>
          <p:cNvPr descr="Linux Logo – PNG e Vetor – Download de Logo" id="233" name="Google Shape;233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65520" y="1468425"/>
            <a:ext cx="6412960" cy="2279607"/>
          </a:xfrm>
          <a:prstGeom prst="rect">
            <a:avLst/>
          </a:prstGeom>
          <a:noFill/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8"/>
          <p:cNvSpPr/>
          <p:nvPr/>
        </p:nvSpPr>
        <p:spPr>
          <a:xfrm>
            <a:off x="0" y="3853855"/>
            <a:ext cx="9144000" cy="1289645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Linguagem Python: o que é e para que serve | by Raísa Boing | portfoliorb |  Medium" id="239" name="Google Shape;239;p38"/>
          <p:cNvPicPr preferRelativeResize="0"/>
          <p:nvPr/>
        </p:nvPicPr>
        <p:blipFill rotWithShape="1">
          <a:blip r:embed="rId3">
            <a:alphaModFix/>
          </a:blip>
          <a:srcRect b="0" l="677" r="10250" t="37948"/>
          <a:stretch/>
        </p:blipFill>
        <p:spPr>
          <a:xfrm>
            <a:off x="0" y="0"/>
            <a:ext cx="9144000" cy="385385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8"/>
          <p:cNvSpPr txBox="1"/>
          <p:nvPr/>
        </p:nvSpPr>
        <p:spPr>
          <a:xfrm>
            <a:off x="3934326" y="4193932"/>
            <a:ext cx="5113421" cy="530914"/>
          </a:xfrm>
          <a:prstGeom prst="rect">
            <a:avLst/>
          </a:prstGeom>
          <a:noFill/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Simulação de máquinas</a:t>
            </a:r>
            <a:endParaRPr sz="11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undamentos de TI: De Leigo a Expert – O Que você precisa saber" id="245" name="Google Shape;245;p39"/>
          <p:cNvPicPr preferRelativeResize="0"/>
          <p:nvPr/>
        </p:nvPicPr>
        <p:blipFill rotWithShape="1">
          <a:blip r:embed="rId3">
            <a:alphaModFix/>
          </a:blip>
          <a:srcRect b="0" l="53215" r="21929" t="0"/>
          <a:stretch/>
        </p:blipFill>
        <p:spPr>
          <a:xfrm>
            <a:off x="0" y="0"/>
            <a:ext cx="223787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9"/>
          <p:cNvSpPr/>
          <p:nvPr/>
        </p:nvSpPr>
        <p:spPr>
          <a:xfrm>
            <a:off x="1624263" y="0"/>
            <a:ext cx="7519737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39"/>
          <p:cNvSpPr txBox="1"/>
          <p:nvPr/>
        </p:nvSpPr>
        <p:spPr>
          <a:xfrm>
            <a:off x="1889423" y="4479476"/>
            <a:ext cx="3741356" cy="530914"/>
          </a:xfrm>
          <a:prstGeom prst="rect">
            <a:avLst/>
          </a:prstGeom>
          <a:noFill/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Inovações futuras</a:t>
            </a:r>
            <a:endParaRPr sz="11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r que usar o Kotlin no desenvolvimento Android?" id="252" name="Google Shape;252;p40"/>
          <p:cNvPicPr preferRelativeResize="0"/>
          <p:nvPr/>
        </p:nvPicPr>
        <p:blipFill rotWithShape="1">
          <a:blip r:embed="rId3">
            <a:alphaModFix/>
          </a:blip>
          <a:srcRect b="13327" l="-158" r="4190" t="24413"/>
          <a:stretch/>
        </p:blipFill>
        <p:spPr>
          <a:xfrm>
            <a:off x="-45606" y="0"/>
            <a:ext cx="9189606" cy="389264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40"/>
          <p:cNvSpPr/>
          <p:nvPr/>
        </p:nvSpPr>
        <p:spPr>
          <a:xfrm>
            <a:off x="0" y="3800878"/>
            <a:ext cx="9144000" cy="1342622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40"/>
          <p:cNvSpPr txBox="1"/>
          <p:nvPr/>
        </p:nvSpPr>
        <p:spPr>
          <a:xfrm>
            <a:off x="5254579" y="4336961"/>
            <a:ext cx="3042634" cy="530914"/>
          </a:xfrm>
          <a:prstGeom prst="rect">
            <a:avLst/>
          </a:prstGeom>
          <a:noFill/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Desafio Kotlin</a:t>
            </a:r>
            <a:endParaRPr sz="11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1"/>
          <p:cNvSpPr/>
          <p:nvPr/>
        </p:nvSpPr>
        <p:spPr>
          <a:xfrm>
            <a:off x="3516" y="-66053"/>
            <a:ext cx="9144000" cy="3651463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41"/>
          <p:cNvSpPr txBox="1"/>
          <p:nvPr/>
        </p:nvSpPr>
        <p:spPr>
          <a:xfrm>
            <a:off x="1931979" y="2174124"/>
            <a:ext cx="5283557" cy="761747"/>
          </a:xfrm>
          <a:prstGeom prst="rect">
            <a:avLst/>
          </a:prstGeom>
          <a:noFill/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500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Obrigado(a)</a:t>
            </a:r>
            <a:endParaRPr sz="1100"/>
          </a:p>
        </p:txBody>
      </p:sp>
      <p:pic>
        <p:nvPicPr>
          <p:cNvPr descr="Monitoramento de rede" id="261" name="Google Shape;261;p41"/>
          <p:cNvPicPr preferRelativeResize="0"/>
          <p:nvPr/>
        </p:nvPicPr>
        <p:blipFill rotWithShape="1">
          <a:blip r:embed="rId3">
            <a:alphaModFix/>
          </a:blip>
          <a:srcRect b="44365" l="0" r="0" t="27502"/>
          <a:stretch/>
        </p:blipFill>
        <p:spPr>
          <a:xfrm>
            <a:off x="3516" y="3585410"/>
            <a:ext cx="9140484" cy="1654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etor de TI tem novo horário de atendimento - Campus Caxias do Sul" id="137" name="Google Shape;137;p26"/>
          <p:cNvPicPr preferRelativeResize="0"/>
          <p:nvPr/>
        </p:nvPicPr>
        <p:blipFill rotWithShape="1">
          <a:blip r:embed="rId3">
            <a:alphaModFix/>
          </a:blip>
          <a:srcRect b="0" l="77156" r="0" t="0"/>
          <a:stretch/>
        </p:blipFill>
        <p:spPr>
          <a:xfrm>
            <a:off x="7379594" y="0"/>
            <a:ext cx="1764405" cy="5151382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6"/>
          <p:cNvSpPr/>
          <p:nvPr/>
        </p:nvSpPr>
        <p:spPr>
          <a:xfrm>
            <a:off x="0" y="0"/>
            <a:ext cx="7650000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26"/>
          <p:cNvSpPr txBox="1"/>
          <p:nvPr/>
        </p:nvSpPr>
        <p:spPr>
          <a:xfrm>
            <a:off x="5065294" y="4498286"/>
            <a:ext cx="2494800" cy="531000"/>
          </a:xfrm>
          <a:prstGeom prst="rect">
            <a:avLst/>
          </a:prstGeom>
          <a:noFill/>
          <a:ln>
            <a:noFill/>
          </a:ln>
          <a:effectLst>
            <a:outerShdw blurRad="190500" algn="ctr" dir="2700000" dist="228600">
              <a:srgbClr val="000000">
                <a:alpha val="298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Contexto</a:t>
            </a:r>
            <a:endParaRPr sz="1100"/>
          </a:p>
        </p:txBody>
      </p:sp>
      <p:sp>
        <p:nvSpPr>
          <p:cNvPr id="140" name="Google Shape;140;p26"/>
          <p:cNvSpPr/>
          <p:nvPr/>
        </p:nvSpPr>
        <p:spPr>
          <a:xfrm>
            <a:off x="403697" y="414641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kx="-1200090" rotWithShape="0" algn="bl" sy="23000">
              <a:srgbClr val="000000">
                <a:alpha val="2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Necessidade de mercado</a:t>
            </a:r>
            <a:endParaRPr sz="1100"/>
          </a:p>
        </p:txBody>
      </p:sp>
      <p:sp>
        <p:nvSpPr>
          <p:cNvPr id="141" name="Google Shape;141;p26"/>
          <p:cNvSpPr/>
          <p:nvPr/>
        </p:nvSpPr>
        <p:spPr>
          <a:xfrm>
            <a:off x="2806432" y="414641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kx="-1200090" rotWithShape="0" algn="bl" sy="23000">
              <a:srgbClr val="000000">
                <a:alpha val="2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Pandemia de COVID-19</a:t>
            </a:r>
            <a:endParaRPr sz="1100"/>
          </a:p>
        </p:txBody>
      </p:sp>
      <p:sp>
        <p:nvSpPr>
          <p:cNvPr id="142" name="Google Shape;142;p26"/>
          <p:cNvSpPr/>
          <p:nvPr/>
        </p:nvSpPr>
        <p:spPr>
          <a:xfrm>
            <a:off x="403697" y="2631332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kx="-1200090" rotWithShape="0" algn="bl" sy="23000">
              <a:srgbClr val="000000">
                <a:alpha val="2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Monitoramento</a:t>
            </a:r>
            <a:endParaRPr sz="14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3" name="Google Shape;143;p26"/>
          <p:cNvSpPr/>
          <p:nvPr/>
        </p:nvSpPr>
        <p:spPr>
          <a:xfrm>
            <a:off x="2806431" y="2631332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kx="-1200090" rotWithShape="0" algn="bl" sy="23000">
              <a:srgbClr val="000000">
                <a:alpha val="2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Plataforma de acesso</a:t>
            </a:r>
            <a:endParaRPr sz="14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4" name="Google Shape;144;p26"/>
          <p:cNvSpPr/>
          <p:nvPr/>
        </p:nvSpPr>
        <p:spPr>
          <a:xfrm>
            <a:off x="5038928" y="1566763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kx="-1200090" rotWithShape="0" algn="bl" sy="23000">
              <a:srgbClr val="000000">
                <a:alpha val="2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Praticidade e Segurança</a:t>
            </a:r>
            <a:endParaRPr sz="14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etor de TI tem novo horário de atendimento - Campus Caxias do Sul" id="149" name="Google Shape;149;p27"/>
          <p:cNvPicPr preferRelativeResize="0"/>
          <p:nvPr/>
        </p:nvPicPr>
        <p:blipFill rotWithShape="1">
          <a:blip r:embed="rId3">
            <a:alphaModFix/>
          </a:blip>
          <a:srcRect b="0" l="0" r="80337" t="0"/>
          <a:stretch/>
        </p:blipFill>
        <p:spPr>
          <a:xfrm>
            <a:off x="0" y="0"/>
            <a:ext cx="151648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/>
          <p:nvPr/>
        </p:nvSpPr>
        <p:spPr>
          <a:xfrm>
            <a:off x="1429555" y="0"/>
            <a:ext cx="7714500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7"/>
          <p:cNvSpPr txBox="1"/>
          <p:nvPr/>
        </p:nvSpPr>
        <p:spPr>
          <a:xfrm>
            <a:off x="1613079" y="4414235"/>
            <a:ext cx="1839900" cy="531000"/>
          </a:xfrm>
          <a:prstGeom prst="rect">
            <a:avLst/>
          </a:prstGeom>
          <a:noFill/>
          <a:ln>
            <a:noFill/>
          </a:ln>
          <a:effectLst>
            <a:outerShdw blurRad="190500" algn="ctr" dir="2700000" dist="228600">
              <a:srgbClr val="000000">
                <a:alpha val="29800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Desafios</a:t>
            </a:r>
            <a:endParaRPr sz="1100"/>
          </a:p>
        </p:txBody>
      </p:sp>
      <p:sp>
        <p:nvSpPr>
          <p:cNvPr id="152" name="Google Shape;152;p27"/>
          <p:cNvSpPr/>
          <p:nvPr/>
        </p:nvSpPr>
        <p:spPr>
          <a:xfrm>
            <a:off x="2004889" y="1335125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  <a:reflection blurRad="0" dir="0" dist="0" endA="300" endPos="35000" fadeDir="5400012" kx="0" rotWithShape="0" algn="bl" stA="52000" stPos="0" sy="-100000" ky="0"/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Falhas e Bugs de Sistema Operacional</a:t>
            </a:r>
            <a:endParaRPr sz="14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3" name="Google Shape;153;p27"/>
          <p:cNvSpPr/>
          <p:nvPr/>
        </p:nvSpPr>
        <p:spPr>
          <a:xfrm>
            <a:off x="4417349" y="1335125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reflection blurRad="0" dir="0" dist="0" endA="300" endPos="35000" fadeDir="5400012" kx="0" rotWithShape="0" algn="bl" stA="52000" stPos="0" sy="-100000" ky="0"/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Falta de monitoramento</a:t>
            </a:r>
            <a:endParaRPr sz="1100"/>
          </a:p>
        </p:txBody>
      </p:sp>
      <p:sp>
        <p:nvSpPr>
          <p:cNvPr id="154" name="Google Shape;154;p27"/>
          <p:cNvSpPr/>
          <p:nvPr/>
        </p:nvSpPr>
        <p:spPr>
          <a:xfrm>
            <a:off x="6829808" y="1335125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reflection blurRad="0" dir="0" dist="0" endA="300" endPos="35000" fadeDir="5400012" kx="0" rotWithShape="0" algn="bl" stA="52000" stPos="0" sy="-100000" ky="0"/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Prejuízos silenciosos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ulheres negras: desafios e conquistas - JSB" id="159" name="Google Shape;159;p28"/>
          <p:cNvPicPr preferRelativeResize="0"/>
          <p:nvPr/>
        </p:nvPicPr>
        <p:blipFill rotWithShape="1">
          <a:blip r:embed="rId3">
            <a:alphaModFix/>
          </a:blip>
          <a:srcRect b="0" l="12547" r="67526" t="0"/>
          <a:stretch/>
        </p:blipFill>
        <p:spPr>
          <a:xfrm>
            <a:off x="7318420" y="0"/>
            <a:ext cx="182558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8"/>
          <p:cNvSpPr/>
          <p:nvPr/>
        </p:nvSpPr>
        <p:spPr>
          <a:xfrm>
            <a:off x="0" y="0"/>
            <a:ext cx="7524481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8"/>
          <p:cNvSpPr txBox="1"/>
          <p:nvPr/>
        </p:nvSpPr>
        <p:spPr>
          <a:xfrm>
            <a:off x="3848580" y="4428808"/>
            <a:ext cx="3469840" cy="530914"/>
          </a:xfrm>
          <a:prstGeom prst="rect">
            <a:avLst/>
          </a:prstGeom>
          <a:noFill/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Visão do negócio</a:t>
            </a:r>
            <a:endParaRPr sz="1100"/>
          </a:p>
        </p:txBody>
      </p:sp>
      <p:pic>
        <p:nvPicPr>
          <p:cNvPr id="162" name="Google Shape;162;p28"/>
          <p:cNvPicPr preferRelativeResize="0"/>
          <p:nvPr/>
        </p:nvPicPr>
        <p:blipFill rotWithShape="1">
          <a:blip r:embed="rId4">
            <a:alphaModFix/>
          </a:blip>
          <a:srcRect b="0" l="585" r="0" t="0"/>
          <a:stretch/>
        </p:blipFill>
        <p:spPr>
          <a:xfrm>
            <a:off x="284654" y="402652"/>
            <a:ext cx="6817832" cy="3850769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H digital: novas tecnologias invadem a área de ... | Nube 12/04/2019" id="167" name="Google Shape;167;p29"/>
          <p:cNvPicPr preferRelativeResize="0"/>
          <p:nvPr/>
        </p:nvPicPr>
        <p:blipFill rotWithShape="1">
          <a:blip r:embed="rId3">
            <a:alphaModFix/>
          </a:blip>
          <a:srcRect b="0" l="14396" r="57590" t="0"/>
          <a:stretch/>
        </p:blipFill>
        <p:spPr>
          <a:xfrm>
            <a:off x="-19318" y="0"/>
            <a:ext cx="287842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9"/>
          <p:cNvSpPr/>
          <p:nvPr/>
        </p:nvSpPr>
        <p:spPr>
          <a:xfrm>
            <a:off x="2598312" y="0"/>
            <a:ext cx="6545687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9"/>
          <p:cNvSpPr txBox="1"/>
          <p:nvPr/>
        </p:nvSpPr>
        <p:spPr>
          <a:xfrm>
            <a:off x="6802163" y="4341494"/>
            <a:ext cx="2059011" cy="530914"/>
          </a:xfrm>
          <a:prstGeom prst="rect">
            <a:avLst/>
          </a:prstGeom>
          <a:noFill/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Personas</a:t>
            </a:r>
            <a:endParaRPr sz="1100"/>
          </a:p>
        </p:txBody>
      </p:sp>
      <p:pic>
        <p:nvPicPr>
          <p:cNvPr id="170" name="Google Shape;170;p29"/>
          <p:cNvPicPr preferRelativeResize="0"/>
          <p:nvPr/>
        </p:nvPicPr>
        <p:blipFill rotWithShape="1">
          <a:blip r:embed="rId4">
            <a:alphaModFix/>
          </a:blip>
          <a:srcRect b="0" l="5151" r="4842" t="0"/>
          <a:stretch/>
        </p:blipFill>
        <p:spPr>
          <a:xfrm>
            <a:off x="2859110" y="344051"/>
            <a:ext cx="6057605" cy="3799931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H digital: novas tecnologias invadem a área de ... | Nube 12/04/2019" id="175" name="Google Shape;175;p30"/>
          <p:cNvPicPr preferRelativeResize="0"/>
          <p:nvPr/>
        </p:nvPicPr>
        <p:blipFill rotWithShape="1">
          <a:blip r:embed="rId3">
            <a:alphaModFix/>
          </a:blip>
          <a:srcRect b="0" l="14396" r="57590" t="0"/>
          <a:stretch/>
        </p:blipFill>
        <p:spPr>
          <a:xfrm>
            <a:off x="-19318" y="0"/>
            <a:ext cx="287842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0"/>
          <p:cNvSpPr/>
          <p:nvPr/>
        </p:nvSpPr>
        <p:spPr>
          <a:xfrm>
            <a:off x="2598312" y="0"/>
            <a:ext cx="6545687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30"/>
          <p:cNvSpPr txBox="1"/>
          <p:nvPr/>
        </p:nvSpPr>
        <p:spPr>
          <a:xfrm>
            <a:off x="6802163" y="4355199"/>
            <a:ext cx="2059011" cy="530914"/>
          </a:xfrm>
          <a:prstGeom prst="rect">
            <a:avLst/>
          </a:prstGeom>
          <a:noFill/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Personas</a:t>
            </a:r>
            <a:endParaRPr sz="1100"/>
          </a:p>
        </p:txBody>
      </p:sp>
      <p:pic>
        <p:nvPicPr>
          <p:cNvPr id="178" name="Google Shape;178;p30"/>
          <p:cNvPicPr preferRelativeResize="0"/>
          <p:nvPr/>
        </p:nvPicPr>
        <p:blipFill rotWithShape="1">
          <a:blip r:embed="rId4">
            <a:alphaModFix/>
          </a:blip>
          <a:srcRect b="0" l="5034" r="5070" t="0"/>
          <a:stretch/>
        </p:blipFill>
        <p:spPr>
          <a:xfrm>
            <a:off x="2856388" y="330344"/>
            <a:ext cx="6073603" cy="3807535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aiba tudo sobre tecnologia da informação e qual a sua importância – Blog  da EAD Unipar" id="183" name="Google Shape;183;p31"/>
          <p:cNvPicPr preferRelativeResize="0"/>
          <p:nvPr/>
        </p:nvPicPr>
        <p:blipFill rotWithShape="1">
          <a:blip r:embed="rId3">
            <a:alphaModFix/>
          </a:blip>
          <a:srcRect b="0" l="20312" r="63507" t="0"/>
          <a:stretch/>
        </p:blipFill>
        <p:spPr>
          <a:xfrm>
            <a:off x="7435517" y="0"/>
            <a:ext cx="171814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1"/>
          <p:cNvSpPr/>
          <p:nvPr/>
        </p:nvSpPr>
        <p:spPr>
          <a:xfrm>
            <a:off x="3517" y="0"/>
            <a:ext cx="7432000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31"/>
          <p:cNvSpPr txBox="1"/>
          <p:nvPr/>
        </p:nvSpPr>
        <p:spPr>
          <a:xfrm>
            <a:off x="3996006" y="4439369"/>
            <a:ext cx="3388439" cy="530914"/>
          </a:xfrm>
          <a:prstGeom prst="rect">
            <a:avLst/>
          </a:prstGeom>
          <a:noFill/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Lean UX Canvas </a:t>
            </a:r>
            <a:endParaRPr sz="1100"/>
          </a:p>
        </p:txBody>
      </p:sp>
      <p:pic>
        <p:nvPicPr>
          <p:cNvPr id="186" name="Google Shape;18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0625" y="416500"/>
            <a:ext cx="5074525" cy="3029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8650" y="1697175"/>
            <a:ext cx="1902281" cy="302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aiba tudo sobre tecnologia da informação e qual a sua importância – Blog  da EAD Unipar" id="192" name="Google Shape;192;p32"/>
          <p:cNvPicPr preferRelativeResize="0"/>
          <p:nvPr/>
        </p:nvPicPr>
        <p:blipFill rotWithShape="1">
          <a:blip r:embed="rId3">
            <a:alphaModFix/>
          </a:blip>
          <a:srcRect b="-192" l="13031" r="70788" t="193"/>
          <a:stretch/>
        </p:blipFill>
        <p:spPr>
          <a:xfrm>
            <a:off x="7421451" y="0"/>
            <a:ext cx="173220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2"/>
          <p:cNvSpPr/>
          <p:nvPr/>
        </p:nvSpPr>
        <p:spPr>
          <a:xfrm>
            <a:off x="3516" y="0"/>
            <a:ext cx="7417935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32"/>
          <p:cNvSpPr txBox="1"/>
          <p:nvPr/>
        </p:nvSpPr>
        <p:spPr>
          <a:xfrm>
            <a:off x="4969042" y="4414234"/>
            <a:ext cx="2452409" cy="530914"/>
          </a:xfrm>
          <a:prstGeom prst="rect">
            <a:avLst/>
          </a:prstGeom>
          <a:noFill/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 User Story</a:t>
            </a:r>
            <a:endParaRPr sz="1100"/>
          </a:p>
        </p:txBody>
      </p:sp>
      <p:pic>
        <p:nvPicPr>
          <p:cNvPr id="195" name="Google Shape;195;p32"/>
          <p:cNvPicPr preferRelativeResize="0"/>
          <p:nvPr/>
        </p:nvPicPr>
        <p:blipFill/>
        <p:spPr>
          <a:xfrm>
            <a:off x="796274" y="150413"/>
            <a:ext cx="4056434" cy="4769717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abilidade Jurídica | Nova Vida TI" id="200" name="Google Shape;200;p33"/>
          <p:cNvPicPr preferRelativeResize="0"/>
          <p:nvPr/>
        </p:nvPicPr>
        <p:blipFill rotWithShape="1">
          <a:blip r:embed="rId3">
            <a:alphaModFix/>
          </a:blip>
          <a:srcRect b="0" l="0" r="81083" t="0"/>
          <a:stretch/>
        </p:blipFill>
        <p:spPr>
          <a:xfrm>
            <a:off x="-1" y="0"/>
            <a:ext cx="180818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3"/>
          <p:cNvSpPr/>
          <p:nvPr/>
        </p:nvSpPr>
        <p:spPr>
          <a:xfrm>
            <a:off x="1808188" y="0"/>
            <a:ext cx="7335811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33"/>
          <p:cNvSpPr txBox="1"/>
          <p:nvPr/>
        </p:nvSpPr>
        <p:spPr>
          <a:xfrm>
            <a:off x="2036788" y="4411862"/>
            <a:ext cx="1777222" cy="530914"/>
          </a:xfrm>
          <a:prstGeom prst="rect">
            <a:avLst/>
          </a:prstGeom>
          <a:noFill/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Planner</a:t>
            </a:r>
            <a:endParaRPr sz="1100"/>
          </a:p>
        </p:txBody>
      </p:sp>
      <p:pic>
        <p:nvPicPr>
          <p:cNvPr id="203" name="Google Shape;203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68477" y="253465"/>
            <a:ext cx="7015233" cy="3831976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Escritório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